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047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9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216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72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75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393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456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4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371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280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80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E8E16-3913-4EC0-980F-7C5B137DC8F3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3966E-951F-4BB3-961C-1C416B275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91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695700" y="330200"/>
            <a:ext cx="53721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</a:rPr>
              <a:t>Welcome Back!</a:t>
            </a:r>
            <a:endParaRPr lang="en-US" sz="5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400" y="5435600"/>
            <a:ext cx="391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Superintendents Conference Day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September 3, 2024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17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B050"/>
            </a:solidFill>
          </a:ln>
        </p:spPr>
        <p:txBody>
          <a:bodyPr/>
          <a:lstStyle/>
          <a:p>
            <a:r>
              <a:rPr lang="en-US" dirty="0" smtClean="0"/>
              <a:t>CPTA…Upcoming Events…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en-US" sz="4000" dirty="0" smtClean="0"/>
              <a:t>9/25-NYSTRS Retirement and Tier 6 Workshop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10/10-GMM Benefits Overview with Brown and Brown and MetLife</a:t>
            </a:r>
          </a:p>
          <a:p>
            <a:r>
              <a:rPr lang="en-US" sz="4000" dirty="0" smtClean="0">
                <a:solidFill>
                  <a:srgbClr val="7030A0"/>
                </a:solidFill>
              </a:rPr>
              <a:t>10/22 &amp; 10/24-Defensive Driver Classes-(5-8pm)</a:t>
            </a:r>
          </a:p>
          <a:p>
            <a:r>
              <a:rPr lang="en-US" sz="4000" dirty="0" smtClean="0">
                <a:solidFill>
                  <a:srgbClr val="00B050"/>
                </a:solidFill>
              </a:rPr>
              <a:t>11/21-CPTA Will Preparation Day-(10:45am-2pm)</a:t>
            </a:r>
          </a:p>
          <a:p>
            <a:r>
              <a:rPr lang="en-US" sz="4000" dirty="0" smtClean="0">
                <a:solidFill>
                  <a:srgbClr val="00B0F0"/>
                </a:solidFill>
              </a:rPr>
              <a:t>2/5-Will Execution Day-(10:45am-2pm)</a:t>
            </a:r>
            <a:endParaRPr lang="en-US" sz="40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42538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7-rt.googleusercontent.com/slidesz/AGV_vUfiBZnXOGgI9UQN4Osp18K1xhiXmtPWYlENYgaOwqgNIYruTrS91T5UFkgyROJGFE_yAlJqXSiKwduiZEE2Z0n4iNvxkFsbtgkPhbTKFTCnDSAXRMABTn24tjMItjXVHqW7xd5m4u9ZbEqex6WSA_RnMA=s2048?key=O9P6yq4btDg-gOGe4a-r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199" y="368300"/>
            <a:ext cx="6362701" cy="629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lh7-rt.googleusercontent.com/slidesz/AGV_vUfwFPetyB2lZqvmHBZARkRDiP3RuwArIk6S3a8ELOBfoDVXDbENvSVXOsw6Z1y4Il0AQeqP6X2fmHTV26CWweNTWNNgPtKyrbK95sGUgPUAByTV82CUtzQqOI1gdPhHedwqIyKW971tuqZ6-IlwEC4p=s2048?key=O9P6yq4btDg-gOGe4a-rM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127000"/>
            <a:ext cx="5060950" cy="65404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95044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lh7-rt.googleusercontent.com/slidesz/AGV_vUfjO5UN4DuTr3PhGZEhxHxh9x73VqBnYL44PObSSitTw09ZbYPnGg8o-2Yi5muzsdXOqTNQpVtX-GQ2Yg5r25qqn6felr-gmmhfW-TE8MNOZagPtiglp0MNoCbjKQofm09uHVFEuRYze6ZET5ZHPFIsRA=s2048?key=O9P6yq4btDg-gOGe4a-rM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4375" y="342899"/>
            <a:ext cx="8467725" cy="637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11545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49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CPTA…Upcoming Events…</vt:lpstr>
      <vt:lpstr>PowerPoint Presentation</vt:lpstr>
      <vt:lpstr>PowerPoint Presentation</vt:lpstr>
    </vt:vector>
  </TitlesOfParts>
  <Company>Carle Place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Renga, Michael</dc:creator>
  <cp:lastModifiedBy>Renga, Michael</cp:lastModifiedBy>
  <cp:revision>2</cp:revision>
  <dcterms:created xsi:type="dcterms:W3CDTF">2024-09-03T11:04:16Z</dcterms:created>
  <dcterms:modified xsi:type="dcterms:W3CDTF">2024-09-03T11:05:51Z</dcterms:modified>
</cp:coreProperties>
</file>